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3" r:id="rId2"/>
    <p:sldId id="275" r:id="rId3"/>
    <p:sldId id="280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CE8"/>
    <a:srgbClr val="F3F1F9"/>
    <a:srgbClr val="BDBDFF"/>
    <a:srgbClr val="FC9CD0"/>
    <a:srgbClr val="B3B3FF"/>
    <a:srgbClr val="FFF48F"/>
    <a:srgbClr val="B7B7FF"/>
    <a:srgbClr val="829CEF"/>
    <a:srgbClr val="D9D0EC"/>
    <a:srgbClr val="B9B9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23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C550C-7127-4056-A2F6-5AE6B1E7020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69F44-4E77-4A8B-BB40-7F4C7AD1D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1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CDF5E-FED6-A310-BAC2-3608D0E0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F7CBED-9641-6E3A-E6AE-28239F462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DE55E-D10A-C0E5-4433-987AF6F8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4740F-3C2F-8BA5-13D9-4B639680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350A9E-AEA4-3529-61B7-FCCC4029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5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5E055-912E-D600-1FDF-16842603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9C38B5-5983-D54C-D360-214EDECBD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CB35C-E2B3-C7F0-F5B6-9CB739F9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75B45-1602-1D0E-3313-96B37992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60677-7955-C137-8E11-BD44B575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319FE2-8CB8-327D-4F20-A3F70B35C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5DA64D-055B-95B4-D2CD-65B8CEF9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38885-F93B-B264-C371-80056313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EA95-345C-AAF1-3C2B-A2A6A087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594B0-87F0-E28A-49E4-69F863B3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9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DF01B-60FB-8467-1D97-0AB7640C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429A6-03EF-08D3-12BA-D6BEA07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29FBA-C0DE-5506-DDA7-4667477A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722DE-14D3-1728-3958-A8A48FCE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89E54-77D7-BE6F-6633-1AF02C0B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8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6A807-6197-C121-C931-C89FF660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A6522-7BE0-DBBB-0DC4-69E06D18A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B67A4-91A7-12A8-A40F-84D6CA64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0EADC-4099-028B-7038-7DED9617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9EB6C-AF29-5A46-40A2-3E166A5A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86E68-0EE3-15F1-8A1F-A2CC9017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6D23B-F58D-934B-2C36-4364499AF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E8F6C-835E-A70F-A04A-059264F9D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A13EDF-3D79-702C-D701-F84CFA23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34A87-D032-225B-3BFF-0A82CFD7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3E371-0299-B387-232D-BC8A4BBC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4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4A0A-0F97-021F-155F-6B565689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6995E-7B43-2D8B-FB49-8C85B95E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4F273-4254-0411-36F9-7353919ED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08516-F833-2B09-B41D-DEC6C2427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7E98F-C0E0-7E21-FEAE-FF10E80D6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EF17D3-28BD-26F5-8A7B-6ABA355B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0CAC4-B005-649A-9F1F-8BDA047F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2DD6A3-529D-13AD-FF87-A64AACE9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3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C8905-3A01-2073-A97A-C69F2B36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552DB0-2274-AF59-E3B2-E9AB6C4E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9FFDC2-8FB2-22DB-CCCF-5913C13C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4A5061-D079-A970-6F72-8490FD8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2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8CC4A-7804-B2E9-582A-E363C1B8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878BD-E688-587F-1E68-9EFE293D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7F684A-A437-0D3B-73B0-92BE531C0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B7345-3696-CB10-1681-2C1BBEC6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4DAC3-8A21-9217-8D08-77D1A6A4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8D2228-3F01-D138-B750-AD0AAE63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3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5F1D5-8FD4-9149-4AF5-CDDF4CC5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B45666-4B80-7870-E8D9-552845632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C47C2-AFAD-C8F2-8575-2C0E6CEA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62A4F-6354-340E-F962-6DFEEEB7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FB597-9D4E-0E60-3A9A-F6D2DFF6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4E3CB-6D1A-A68B-9A64-B54B8504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2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357F5C-84B0-1E6B-94AB-7DDD514BA2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3C7EF2-4767-BDDA-A1CF-A313CCDD1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0A4DD-5109-CF1D-BE56-8B88A0CF8138}"/>
              </a:ext>
            </a:extLst>
          </p:cNvPr>
          <p:cNvSpPr txBox="1"/>
          <p:nvPr/>
        </p:nvSpPr>
        <p:spPr>
          <a:xfrm flipH="1">
            <a:off x="-1684422" y="1278268"/>
            <a:ext cx="1556084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 </a:t>
            </a:r>
            <a:r>
              <a:rPr lang="en-US" altLang="ko-KR" sz="19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6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9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23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23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2A078-0404-574F-BB97-4E839FDD5F44}"/>
              </a:ext>
            </a:extLst>
          </p:cNvPr>
          <p:cNvSpPr txBox="1"/>
          <p:nvPr/>
        </p:nvSpPr>
        <p:spPr>
          <a:xfrm>
            <a:off x="2709495" y="2680683"/>
            <a:ext cx="67730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bg1"/>
                </a:solidFill>
              </a:rPr>
              <a:t>게임 게시판</a:t>
            </a:r>
            <a:endParaRPr lang="en-US" altLang="ko-KR" sz="9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</a:rPr>
              <a:t>홍준기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댓글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534600" y="4733217"/>
            <a:ext cx="112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게시글을</a:t>
            </a:r>
            <a:r>
              <a:rPr lang="ko-KR" altLang="en-US" dirty="0" smtClean="0"/>
              <a:t> 보면 댓글이 작성된 것을 확인할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" y="954268"/>
            <a:ext cx="5329869" cy="2887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491" y="954267"/>
            <a:ext cx="5266711" cy="28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게시글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수정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534600" y="4733217"/>
            <a:ext cx="1123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글 상세페이지에서 수정 버튼을 누르면 나오는 </a:t>
            </a:r>
            <a:r>
              <a:rPr lang="ko-KR" altLang="en-US" dirty="0" err="1"/>
              <a:t>게시글</a:t>
            </a:r>
            <a:r>
              <a:rPr lang="ko-KR" altLang="en-US" dirty="0"/>
              <a:t> 수정 페이지이다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/>
              <a:t>게시글</a:t>
            </a:r>
            <a:r>
              <a:rPr lang="ko-KR" altLang="en-US" dirty="0"/>
              <a:t> 수정은 글 제목과 내용만 수정이 가능하도록 예외 처리하였다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" y="1336205"/>
            <a:ext cx="4973515" cy="2693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10" y="1336205"/>
            <a:ext cx="5184531" cy="28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게시글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수정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1587946" y="4606923"/>
            <a:ext cx="87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수정에서 제목과 내용을 변경하고 수정 버튼을 누르면 내용과 제목이 바뀐 것을 확인할 수 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" y="1045548"/>
            <a:ext cx="5302676" cy="28722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56" y="1045548"/>
            <a:ext cx="5302676" cy="28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메인페이지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구동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1623116" y="5603559"/>
            <a:ext cx="876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상단의 내비게이션 바의 메뉴 중에서 게임 모음을 누르면 나오는 페이지다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여러 게임 중 한 가지 게임을 클릭하면 선택한 게임의 상세페이지 이동되어 상세 </a:t>
            </a:r>
            <a:endParaRPr lang="en-US" altLang="ko-KR" dirty="0" smtClean="0"/>
          </a:p>
          <a:p>
            <a:r>
              <a:rPr lang="ko-KR" altLang="en-US" dirty="0" smtClean="0"/>
              <a:t>내용을</a:t>
            </a:r>
            <a:r>
              <a:rPr lang="ko-KR" altLang="en-US" dirty="0"/>
              <a:t> 확인할 수 있으며 밑에 글 작성 칸에 글을 작성하면 게시판에 글이 작성되도록 구현하였다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8" y="1225889"/>
            <a:ext cx="5606562" cy="3036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44" y="1225890"/>
            <a:ext cx="5606564" cy="3036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35" y="3352776"/>
            <a:ext cx="4115218" cy="22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메인페이지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구동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1719710" y="4717734"/>
            <a:ext cx="87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 중간에 게임 소개 영상에서 원하는 게임의 영상을 클릭하면 그 페이지에서 바로 유튜브 관련 영상을 볼 수 있게 구현하였다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" y="954268"/>
            <a:ext cx="5343525" cy="2894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71" y="954268"/>
            <a:ext cx="5343525" cy="28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메인페이지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구동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1719710" y="4717734"/>
            <a:ext cx="87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 중간에 게임 소개 영상에서 원하는 게임의 영상을 클릭하면 그 페이지에서 바로 유튜브 관련 영상을 볼 수 있게 구현하였다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" y="954268"/>
            <a:ext cx="5343525" cy="2894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71" y="954268"/>
            <a:ext cx="5343525" cy="28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5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CDB57E-0596-BBFA-6AE5-064BF55E5D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1B258-4542-B178-6832-DC0EE0899354}"/>
              </a:ext>
            </a:extLst>
          </p:cNvPr>
          <p:cNvSpPr txBox="1"/>
          <p:nvPr/>
        </p:nvSpPr>
        <p:spPr>
          <a:xfrm>
            <a:off x="3034906" y="2742238"/>
            <a:ext cx="6122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/>
            </a:gs>
            <a:gs pos="0">
              <a:schemeClr val="accent5"/>
            </a:gs>
            <a:gs pos="52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E8BE5-E2BC-F46B-E627-049DCC4D9187}"/>
              </a:ext>
            </a:extLst>
          </p:cNvPr>
          <p:cNvSpPr txBox="1"/>
          <p:nvPr/>
        </p:nvSpPr>
        <p:spPr>
          <a:xfrm flipH="1">
            <a:off x="698500" y="243245"/>
            <a:ext cx="407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BF5FE-B321-900F-5575-70242C485F8E}"/>
              </a:ext>
            </a:extLst>
          </p:cNvPr>
          <p:cNvSpPr txBox="1"/>
          <p:nvPr/>
        </p:nvSpPr>
        <p:spPr>
          <a:xfrm flipH="1">
            <a:off x="1415600" y="397133"/>
            <a:ext cx="407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EB009F-43F2-6BBC-B41C-6E0E6E7675F9}"/>
              </a:ext>
            </a:extLst>
          </p:cNvPr>
          <p:cNvCxnSpPr>
            <a:cxnSpLocks/>
          </p:cNvCxnSpPr>
          <p:nvPr/>
        </p:nvCxnSpPr>
        <p:spPr>
          <a:xfrm>
            <a:off x="698500" y="874644"/>
            <a:ext cx="11494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337736-38A1-D0C5-81E6-4EBEA1511A31}"/>
              </a:ext>
            </a:extLst>
          </p:cNvPr>
          <p:cNvSpPr txBox="1"/>
          <p:nvPr/>
        </p:nvSpPr>
        <p:spPr>
          <a:xfrm flipH="1">
            <a:off x="3881119" y="1257300"/>
            <a:ext cx="734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AEA1A-EA94-E02A-10B1-9E8430D3397A}"/>
              </a:ext>
            </a:extLst>
          </p:cNvPr>
          <p:cNvSpPr txBox="1"/>
          <p:nvPr/>
        </p:nvSpPr>
        <p:spPr>
          <a:xfrm flipH="1">
            <a:off x="5123264" y="1380411"/>
            <a:ext cx="43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spc="600" dirty="0" smtClean="0">
                <a:solidFill>
                  <a:schemeClr val="bg1"/>
                </a:solidFill>
              </a:rPr>
              <a:t>로그인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0FC38-C087-17D8-AF43-315097612BA4}"/>
              </a:ext>
            </a:extLst>
          </p:cNvPr>
          <p:cNvSpPr txBox="1"/>
          <p:nvPr/>
        </p:nvSpPr>
        <p:spPr>
          <a:xfrm flipH="1">
            <a:off x="3881119" y="2347841"/>
            <a:ext cx="734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3AE8C-DB7D-CBA1-CF65-5CB02D701864}"/>
              </a:ext>
            </a:extLst>
          </p:cNvPr>
          <p:cNvSpPr txBox="1"/>
          <p:nvPr/>
        </p:nvSpPr>
        <p:spPr>
          <a:xfrm flipH="1">
            <a:off x="5123264" y="2470952"/>
            <a:ext cx="43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게시판 사용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99FED-018B-49E2-7A88-629154988826}"/>
              </a:ext>
            </a:extLst>
          </p:cNvPr>
          <p:cNvSpPr txBox="1"/>
          <p:nvPr/>
        </p:nvSpPr>
        <p:spPr>
          <a:xfrm flipH="1">
            <a:off x="3881119" y="3438382"/>
            <a:ext cx="734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96DDE-F41E-BCDF-67E3-35660282F98C}"/>
              </a:ext>
            </a:extLst>
          </p:cNvPr>
          <p:cNvSpPr txBox="1"/>
          <p:nvPr/>
        </p:nvSpPr>
        <p:spPr>
          <a:xfrm flipH="1">
            <a:off x="5123264" y="3561493"/>
            <a:ext cx="43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메인 페이지 구동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0FBD5-0473-616D-7FEA-681ABF13027E}"/>
              </a:ext>
            </a:extLst>
          </p:cNvPr>
          <p:cNvSpPr txBox="1"/>
          <p:nvPr/>
        </p:nvSpPr>
        <p:spPr>
          <a:xfrm flipH="1">
            <a:off x="3881119" y="4528923"/>
            <a:ext cx="734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27BCD-3576-CAE1-B10B-7876DA7ED69D}"/>
              </a:ext>
            </a:extLst>
          </p:cNvPr>
          <p:cNvSpPr txBox="1"/>
          <p:nvPr/>
        </p:nvSpPr>
        <p:spPr>
          <a:xfrm flipH="1">
            <a:off x="5123264" y="4652034"/>
            <a:ext cx="43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관리자 로그인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4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페이지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813213" y="5662077"/>
            <a:ext cx="10717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구성 상단의 내비게이션바를 통하여 다른 페이지로 이동할 수 있게 구현하였다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69" y="954267"/>
            <a:ext cx="8464062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733336" y="4809222"/>
            <a:ext cx="1123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 상단 내비게이션 바에서 </a:t>
            </a:r>
            <a:r>
              <a:rPr lang="en-US" altLang="ko-KR" dirty="0"/>
              <a:t>sign up</a:t>
            </a:r>
            <a:r>
              <a:rPr lang="ko-KR" altLang="en-US" dirty="0"/>
              <a:t>을 누르면 왼쪽 사진과 같이 회원가입 하면이 </a:t>
            </a:r>
            <a:r>
              <a:rPr lang="ko-KR" altLang="en-US" dirty="0" smtClean="0"/>
              <a:t>출력되고</a:t>
            </a:r>
            <a:endParaRPr lang="en-US" altLang="ko-KR" sz="2000" dirty="0"/>
          </a:p>
          <a:p>
            <a:r>
              <a:rPr lang="ko-KR" altLang="en-US" dirty="0" smtClean="0"/>
              <a:t>회원가입이 </a:t>
            </a:r>
            <a:r>
              <a:rPr lang="ko-KR" altLang="en-US" dirty="0"/>
              <a:t>완료되거나 </a:t>
            </a:r>
            <a:r>
              <a:rPr lang="en-US" altLang="ko-KR" dirty="0"/>
              <a:t>login </a:t>
            </a:r>
            <a:r>
              <a:rPr lang="ko-KR" altLang="en-US" dirty="0"/>
              <a:t>버튼을 클릭 시 오른쪽 사진과 같은 화면이 출력된다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 가입시 데이터베이스에서 중복된 아이디가 있거나 비밀번호 와 비밀번호 체크가 같은지를 확인하는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예외처리 하였다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dirty="0" err="1"/>
              <a:t>로그인을</a:t>
            </a:r>
            <a:r>
              <a:rPr lang="ko-KR" altLang="en-US" dirty="0"/>
              <a:t> 시도할 때 데이터베이스에서 아이디 비밀번호를 확인하여 알맞게 입력하면 로그인 되도록 예외 처리하였다</a:t>
            </a:r>
            <a:r>
              <a:rPr lang="en-US" altLang="ko-KR" dirty="0"/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1074"/>
            <a:ext cx="5532109" cy="29965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9" y="1201074"/>
            <a:ext cx="5576276" cy="30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회원정보 페이지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627827" y="4943734"/>
            <a:ext cx="1123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세션을 활용하여 </a:t>
            </a:r>
            <a:r>
              <a:rPr lang="ko-KR" altLang="en-US" dirty="0" err="1"/>
              <a:t>로그인을</a:t>
            </a:r>
            <a:r>
              <a:rPr lang="ko-KR" altLang="en-US" dirty="0"/>
              <a:t> </a:t>
            </a:r>
            <a:r>
              <a:rPr lang="ko-KR" altLang="en-US" dirty="0" smtClean="0"/>
              <a:t>구현하였고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로그인 </a:t>
            </a:r>
            <a:r>
              <a:rPr lang="ko-KR" altLang="en-US" dirty="0"/>
              <a:t>시 상단의 내비게이션 바에 로그아웃으로 변경된 것을 확인할 수 있고 오른쪽에 로그인한 아이디와 닉네임이 나타나는 것을 확인할 수 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상단의 닉네임과 아이디를 클릭하면 사진처럼 회원정보 페이지로 이동하게 된다</a:t>
            </a:r>
            <a:r>
              <a:rPr lang="en-US" altLang="ko-KR" dirty="0"/>
              <a:t>.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07" y="865292"/>
            <a:ext cx="6885006" cy="37293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04" y="3673807"/>
            <a:ext cx="9010811" cy="10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23016" y="317792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회원정보 수정 페이지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627827" y="4943734"/>
            <a:ext cx="1123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페이지에서 상세정보를 확인할 수 있고 밑에 수정 버튼을 누르면 회원정보를 수정할 수 있는 페이지가 나온다 고유 아이디는 읽기 전용으로 코딩하여 수정할 수 없게 하였다</a:t>
            </a:r>
            <a:r>
              <a:rPr lang="en-US" altLang="ko-KR" dirty="0"/>
              <a:t>. </a:t>
            </a:r>
            <a:r>
              <a:rPr lang="ko-KR" altLang="en-US" dirty="0"/>
              <a:t>수정을 완료하고 다시 로그인하면 상단에 닉네임이 바뀐 것을 확인할 수 있다</a:t>
            </a:r>
            <a:r>
              <a:rPr lang="en-US" altLang="ko-KR" dirty="0"/>
              <a:t>.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1074"/>
            <a:ext cx="5667919" cy="30701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61" y="1201074"/>
            <a:ext cx="5764052" cy="3122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40" y="2523407"/>
            <a:ext cx="4177425" cy="22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페이지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 작성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534600" y="4733217"/>
            <a:ext cx="1123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페이지에서 상단의 게시판 버튼을 누르면 게시판 페이지로 이동된다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게시판 페이지는 </a:t>
            </a:r>
            <a:r>
              <a:rPr lang="ko-KR" altLang="en-US" dirty="0" err="1"/>
              <a:t>페이징</a:t>
            </a:r>
            <a:r>
              <a:rPr lang="ko-KR" altLang="en-US" dirty="0"/>
              <a:t> 처리를 하여 </a:t>
            </a:r>
            <a:r>
              <a:rPr lang="ko-KR" altLang="en-US" dirty="0" smtClean="0"/>
              <a:t>한 화면에 </a:t>
            </a:r>
            <a:r>
              <a:rPr lang="en-US" altLang="ko-KR" dirty="0"/>
              <a:t>10</a:t>
            </a:r>
            <a:r>
              <a:rPr lang="ko-KR" altLang="en-US" dirty="0"/>
              <a:t>개까지의 글만 출력되고 나머지는 다음 페이지가 생성되어 그곳으로 이동된다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게시판 오른쪽 하단에 글쓰기 버튼을 클릭하면 게시판 글 작성 페이지로 이동된다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게시판 글 작성 페이지에서 </a:t>
            </a:r>
            <a:r>
              <a:rPr lang="ko-KR" altLang="en-US" dirty="0" smtClean="0"/>
              <a:t>비밀 글을</a:t>
            </a:r>
            <a:r>
              <a:rPr lang="ko-KR" altLang="en-US" dirty="0"/>
              <a:t> 선택하고 비밀번호를 설정하면 </a:t>
            </a:r>
            <a:r>
              <a:rPr lang="ko-KR" altLang="en-US" dirty="0" smtClean="0"/>
              <a:t>비밀 글이 작성되고 </a:t>
            </a:r>
            <a:r>
              <a:rPr lang="ko-KR" altLang="en-US" dirty="0"/>
              <a:t>비밀번호를 설정하지 않고 </a:t>
            </a:r>
            <a:r>
              <a:rPr lang="ko-KR" altLang="en-US" dirty="0" smtClean="0"/>
              <a:t>비밀 글에 </a:t>
            </a:r>
            <a:r>
              <a:rPr lang="ko-KR" altLang="en-US" dirty="0"/>
              <a:t>체크를 하지 않으면 일반 글로 작성된다</a:t>
            </a:r>
            <a:r>
              <a:rPr lang="en-US" altLang="ko-KR" dirty="0"/>
              <a:t>.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" y="1169172"/>
            <a:ext cx="5538821" cy="3000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67" y="1169172"/>
            <a:ext cx="5509846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비밀 글 확인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534600" y="4733217"/>
            <a:ext cx="112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게시판에 생성된 비밀 글을 확인하려면 설정한 비밀번호를 입력해야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데이터베이스에 저장된 알맞은 비밀번호를 입력했다면 선택한 글의 상세페이지로 이동한다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1" y="1201074"/>
            <a:ext cx="5379718" cy="29140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99" y="1201074"/>
            <a:ext cx="5476013" cy="29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C7B17F-886F-7CC1-E408-20E391FC43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04537"/>
            <a:ext cx="11742821" cy="6436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FD9E7A-9F95-4523-F78D-CDF1AF7AEA90}"/>
              </a:ext>
            </a:extLst>
          </p:cNvPr>
          <p:cNvSpPr/>
          <p:nvPr/>
        </p:nvSpPr>
        <p:spPr>
          <a:xfrm>
            <a:off x="228600" y="204537"/>
            <a:ext cx="11742821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76A009-85CD-4B94-942B-597CAD2F2ACE}"/>
              </a:ext>
            </a:extLst>
          </p:cNvPr>
          <p:cNvSpPr/>
          <p:nvPr/>
        </p:nvSpPr>
        <p:spPr>
          <a:xfrm>
            <a:off x="228600" y="0"/>
            <a:ext cx="612000" cy="3240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2DF4D-EC6F-97E8-C045-465AC7888F0B}"/>
              </a:ext>
            </a:extLst>
          </p:cNvPr>
          <p:cNvSpPr txBox="1"/>
          <p:nvPr/>
        </p:nvSpPr>
        <p:spPr>
          <a:xfrm>
            <a:off x="259881" y="31902"/>
            <a:ext cx="5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DEB7-81B3-F7B1-24C4-EE232D8D03E7}"/>
              </a:ext>
            </a:extLst>
          </p:cNvPr>
          <p:cNvSpPr txBox="1"/>
          <p:nvPr/>
        </p:nvSpPr>
        <p:spPr>
          <a:xfrm>
            <a:off x="840600" y="317792"/>
            <a:ext cx="398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상세 페이지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댓글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A5C0-6911-0C33-784D-C7DC57F176CC}"/>
              </a:ext>
            </a:extLst>
          </p:cNvPr>
          <p:cNvSpPr txBox="1"/>
          <p:nvPr/>
        </p:nvSpPr>
        <p:spPr>
          <a:xfrm>
            <a:off x="534600" y="4733217"/>
            <a:ext cx="11238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게시글을</a:t>
            </a:r>
            <a:r>
              <a:rPr lang="ko-KR" altLang="en-US" dirty="0"/>
              <a:t> 클릭하면 넘어오는 상세 페이지 화면이다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아래 댓글 창에 댓글을 적고 비밀번호를 설정하면 비밀번호를 입력해야 댓글을 삭제할 수 있다</a:t>
            </a:r>
            <a:r>
              <a:rPr lang="en-US" altLang="ko-KR" dirty="0"/>
              <a:t>.</a:t>
            </a:r>
            <a:r>
              <a:rPr lang="ko-KR" altLang="en-US" dirty="0"/>
              <a:t> 그러나 본인이 아닌 경우는 삭제하지 못하게 예외 처리하였다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" y="1169172"/>
            <a:ext cx="5597769" cy="3032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40" y="1169172"/>
            <a:ext cx="5560346" cy="3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55_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8E71"/>
      </a:accent1>
      <a:accent2>
        <a:srgbClr val="FC9CD0"/>
      </a:accent2>
      <a:accent3>
        <a:srgbClr val="FFF9BE"/>
      </a:accent3>
      <a:accent4>
        <a:srgbClr val="D9D0EC"/>
      </a:accent4>
      <a:accent5>
        <a:srgbClr val="B9B9FF"/>
      </a:accent5>
      <a:accent6>
        <a:srgbClr val="D589ED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171</Words>
  <Application>Microsoft Office PowerPoint</Application>
  <PresentationFormat>와이드스크린</PresentationFormat>
  <Paragraphs>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45</cp:revision>
  <dcterms:created xsi:type="dcterms:W3CDTF">2022-08-03T01:14:38Z</dcterms:created>
  <dcterms:modified xsi:type="dcterms:W3CDTF">2023-12-11T07:25:20Z</dcterms:modified>
</cp:coreProperties>
</file>